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78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2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9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6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31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3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03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70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78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28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8E00E-E1EA-4F25-BA7A-2AAD74702523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BB19E-64AC-45AC-897C-3963CED9B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6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blitztest.ru/math/mental-math-trainer/tes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rningapps.org/watch?v=pmfd8ctyk25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learningapps.org/watch?v=p96z789z5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25" l="199" r="100000">
                        <a14:foregroundMark x1="40954" y1="86733" x2="45328" y2="86984"/>
                        <a14:foregroundMark x1="67992" y1="77096" x2="75447" y2="76846"/>
                        <a14:foregroundMark x1="49602" y1="36671" x2="56759" y2="44431"/>
                        <a14:foregroundMark x1="55368" y1="77472" x2="75447" y2="51189"/>
                      </a14:backgroundRemoval>
                    </a14:imgEffect>
                  </a14:imgLayer>
                </a14:imgProps>
              </a:ext>
            </a:extLst>
          </a:blip>
          <a:srcRect l="-156" t="-743"/>
          <a:stretch/>
        </p:blipFill>
        <p:spPr>
          <a:xfrm>
            <a:off x="2864224" y="403410"/>
            <a:ext cx="7368988" cy="5887053"/>
          </a:xfrm>
          <a:prstGeom prst="rect">
            <a:avLst/>
          </a:prstGeom>
        </p:spPr>
      </p:pic>
      <p:pic>
        <p:nvPicPr>
          <p:cNvPr id="4" name="Рисунок 3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9877" t="5337" r="75056" b="73653"/>
          <a:stretch/>
        </p:blipFill>
        <p:spPr>
          <a:xfrm>
            <a:off x="2581835" y="403410"/>
            <a:ext cx="1546412" cy="1712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51227" t="8326" r="32657" b="65585"/>
          <a:stretch/>
        </p:blipFill>
        <p:spPr>
          <a:xfrm>
            <a:off x="7153836" y="600886"/>
            <a:ext cx="1304363" cy="16770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66474" t="19892" r="12382" b="54685"/>
          <a:stretch/>
        </p:blipFill>
        <p:spPr>
          <a:xfrm>
            <a:off x="8397687" y="1259791"/>
            <a:ext cx="1727947" cy="165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25" l="199" r="100000">
                        <a14:foregroundMark x1="40954" y1="86733" x2="45328" y2="86984"/>
                        <a14:foregroundMark x1="67992" y1="77096" x2="75447" y2="76846"/>
                        <a14:foregroundMark x1="49602" y1="36671" x2="56759" y2="44431"/>
                        <a14:foregroundMark x1="55368" y1="77472" x2="75447" y2="51189"/>
                      </a14:backgroundRemoval>
                    </a14:imgEffect>
                  </a14:imgLayer>
                </a14:imgProps>
              </a:ext>
            </a:extLst>
          </a:blip>
          <a:srcRect l="-156" t="-743"/>
          <a:stretch/>
        </p:blipFill>
        <p:spPr>
          <a:xfrm>
            <a:off x="2864224" y="403410"/>
            <a:ext cx="7368988" cy="5887053"/>
          </a:xfrm>
          <a:prstGeom prst="rect">
            <a:avLst/>
          </a:prstGeom>
        </p:spPr>
      </p:pic>
      <p:pic>
        <p:nvPicPr>
          <p:cNvPr id="4" name="Рисунок 3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9877" t="5337" r="75056" b="73653"/>
          <a:stretch/>
        </p:blipFill>
        <p:spPr>
          <a:xfrm>
            <a:off x="2581835" y="403410"/>
            <a:ext cx="1546412" cy="1712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51227" t="8326" r="32657" b="65585"/>
          <a:stretch/>
        </p:blipFill>
        <p:spPr>
          <a:xfrm>
            <a:off x="7153836" y="600886"/>
            <a:ext cx="1304363" cy="1677036"/>
          </a:xfrm>
          <a:prstGeom prst="rect">
            <a:avLst/>
          </a:prstGeom>
        </p:spPr>
      </p:pic>
      <p:pic>
        <p:nvPicPr>
          <p:cNvPr id="6" name="Рисунок 5">
            <a:hlinkClick r:id="rId6"/>
          </p:cNvPr>
          <p:cNvPicPr>
            <a:picLocks noChangeAspect="1"/>
          </p:cNvPicPr>
          <p:nvPr/>
        </p:nvPicPr>
        <p:blipFill rotWithShape="1">
          <a:blip r:embed="rId5"/>
          <a:srcRect l="66474" t="19892" r="12382" b="54685"/>
          <a:stretch/>
        </p:blipFill>
        <p:spPr>
          <a:xfrm>
            <a:off x="8397687" y="1259791"/>
            <a:ext cx="1727947" cy="165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4</cp:revision>
  <dcterms:created xsi:type="dcterms:W3CDTF">2025-03-13T20:25:55Z</dcterms:created>
  <dcterms:modified xsi:type="dcterms:W3CDTF">2025-04-07T20:23:37Z</dcterms:modified>
</cp:coreProperties>
</file>